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6624"/>
  </p:normalViewPr>
  <p:slideViewPr>
    <p:cSldViewPr snapToGrid="0" snapToObjects="1">
      <p:cViewPr>
        <p:scale>
          <a:sx n="50" d="100"/>
          <a:sy n="50" d="100"/>
        </p:scale>
        <p:origin x="-3456" y="-6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regulatory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jpg"/><Relationship Id="rId26" Type="http://schemas.openxmlformats.org/officeDocument/2006/relationships/image" Target="../media/image15.jpg"/><Relationship Id="rId3" Type="http://schemas.openxmlformats.org/officeDocument/2006/relationships/hyperlink" Target="https://doi.org/10.3758/BF03211330" TargetMode="External"/><Relationship Id="rId21" Type="http://schemas.openxmlformats.org/officeDocument/2006/relationships/image" Target="../media/image10.png"/><Relationship Id="rId34" Type="http://schemas.openxmlformats.org/officeDocument/2006/relationships/image" Target="../media/image23.pn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jpg"/><Relationship Id="rId25" Type="http://schemas.openxmlformats.org/officeDocument/2006/relationships/image" Target="../media/image14.jpg"/><Relationship Id="rId3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png"/><Relationship Id="rId32" Type="http://schemas.openxmlformats.org/officeDocument/2006/relationships/image" Target="../media/image21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jpg"/><Relationship Id="rId31" Type="http://schemas.openxmlformats.org/officeDocument/2006/relationships/image" Target="../media/image20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jpg"/><Relationship Id="rId30" Type="http://schemas.openxmlformats.org/officeDocument/2006/relationships/image" Target="../media/image19.png"/><Relationship Id="rId8" Type="http://schemas.openxmlformats.org/officeDocument/2006/relationships/hyperlink" Target="https://www.frontiersin.org/article/10.3389/fnhum.2020.002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5764538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933594"/>
            <a:ext cx="13877365" cy="300124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mPFC to reward regions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mPFC &amp; anterior Insula seed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73385"/>
            <a:ext cx="13877365" cy="134068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95796"/>
            <a:ext cx="13877365" cy="1394019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9" y="17086100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6367900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13963" y="25012941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111863" y="2414055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reward regions compared to regulatory prefrontal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responsivity to &amp; connectivity of reward and auditory regions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891" y="20334307"/>
            <a:ext cx="7109050" cy="43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0" y="16999113"/>
            <a:ext cx="8444001" cy="1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0842" y="2108526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038106" y="1815512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32528" y="18638364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59150" y="21655553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601548" y="34405040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56326" y="27199322"/>
            <a:ext cx="10494046" cy="1869942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35566" y="29905537"/>
            <a:ext cx="10494046" cy="1869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601547" y="29232484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01549" y="2659569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78139" y="32029569"/>
            <a:ext cx="10451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45458" y="27732665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791733" y="30184592"/>
            <a:ext cx="13121405" cy="40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87047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52297" y="13516056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571" y="13502729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512" y="21125036"/>
            <a:ext cx="4986027" cy="2790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4971207" y="3283446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093657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ED8432-F119-4A4C-ABC5-0B2403A32E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544207" y="8541805"/>
            <a:ext cx="12894557" cy="22768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3887583" y="80271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CCAEC5-F4F8-E649-836D-8D7C3B78CB9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477931" y="11152602"/>
            <a:ext cx="12881046" cy="227447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491372" y="1069306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FF19F8-CCFE-2442-B8BA-0B2067B0F7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77931" y="13861541"/>
            <a:ext cx="12881046" cy="22744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3491372" y="13304378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0668" y="1625067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994408" y="34610124"/>
            <a:ext cx="2599222" cy="247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5779426" y="26885144"/>
            <a:ext cx="3214802" cy="32986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5889309" y="30065654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198260" y="30060882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619787" y="30661545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013675" y="30673936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669792" y="22339288"/>
            <a:ext cx="7242240" cy="4608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59514" y="34955217"/>
            <a:ext cx="10852633" cy="1931485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34515" t="26397" r="42962" b="63815"/>
          <a:stretch/>
        </p:blipFill>
        <p:spPr>
          <a:xfrm>
            <a:off x="25414821" y="24110672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41484" t="18305" r="35277" b="72442"/>
          <a:stretch/>
        </p:blipFill>
        <p:spPr>
          <a:xfrm>
            <a:off x="25889309" y="36801122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5205" b="46332"/>
          <a:stretch/>
        </p:blipFill>
        <p:spPr>
          <a:xfrm>
            <a:off x="29799410" y="18757118"/>
            <a:ext cx="12983003" cy="3536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</TotalTime>
  <Words>1308</Words>
  <Application>Microsoft Macintosh PowerPoint</Application>
  <PresentationFormat>Custom</PresentationFormat>
  <Paragraphs>168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39</cp:revision>
  <cp:lastPrinted>2022-04-14T02:42:55Z</cp:lastPrinted>
  <dcterms:created xsi:type="dcterms:W3CDTF">2021-02-08T14:55:12Z</dcterms:created>
  <dcterms:modified xsi:type="dcterms:W3CDTF">2022-04-14T02:47:11Z</dcterms:modified>
</cp:coreProperties>
</file>